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6" r:id="rId5"/>
    <p:sldId id="264" r:id="rId6"/>
    <p:sldId id="267" r:id="rId7"/>
    <p:sldId id="265" r:id="rId8"/>
    <p:sldId id="259" r:id="rId9"/>
    <p:sldId id="262" r:id="rId10"/>
    <p:sldId id="256" r:id="rId11"/>
    <p:sldId id="258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鈴木 愛綺" initials="鈴愛" lastIdx="1" clrIdx="0">
    <p:extLst>
      <p:ext uri="{19B8F6BF-5375-455C-9EA6-DF929625EA0E}">
        <p15:presenceInfo xmlns:p15="http://schemas.microsoft.com/office/powerpoint/2012/main" userId="S::maaya_suzuki@yayoi-kk.co.jp::0d738b6e-bc63-4fa8-aaa1-1bc036bdce09" providerId="AD"/>
      </p:ext>
    </p:extLst>
  </p:cmAuthor>
  <p:cmAuthor id="2" name="渡邊 香奈" initials="渡香" lastIdx="3" clrIdx="1">
    <p:extLst>
      <p:ext uri="{19B8F6BF-5375-455C-9EA6-DF929625EA0E}">
        <p15:presenceInfo xmlns:p15="http://schemas.microsoft.com/office/powerpoint/2012/main" userId="S::kana_watanabe@yayoi-kk.co.jp::3a872714-56f6-48e9-a883-0d3f3a0f13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1E09B-0D41-5A27-F880-E44893F6DF4E}" v="3" dt="2021-08-23T08:08:28.305"/>
    <p1510:client id="{C6355AB3-287C-7CB8-C0DF-956CF102B4CC}" v="2" dt="2021-08-23T08:39:49.254"/>
    <p1510:client id="{F5634CE5-2C32-EF0B-BB6A-68C193434912}" v="9" dt="2021-10-01T04:16:12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渡邊 香奈" userId="S::kana_watanabe@yayoi-kk.co.jp::3a872714-56f6-48e9-a883-0d3f3a0f13a9" providerId="AD" clId="Web-{C6355AB3-287C-7CB8-C0DF-956CF102B4CC}"/>
    <pc:docChg chg="">
      <pc:chgData name="渡邊 香奈" userId="S::kana_watanabe@yayoi-kk.co.jp::3a872714-56f6-48e9-a883-0d3f3a0f13a9" providerId="AD" clId="Web-{C6355AB3-287C-7CB8-C0DF-956CF102B4CC}" dt="2021-08-23T08:39:49.239" v="1"/>
      <pc:docMkLst>
        <pc:docMk/>
      </pc:docMkLst>
      <pc:sldChg chg="addCm">
        <pc:chgData name="渡邊 香奈" userId="S::kana_watanabe@yayoi-kk.co.jp::3a872714-56f6-48e9-a883-0d3f3a0f13a9" providerId="AD" clId="Web-{C6355AB3-287C-7CB8-C0DF-956CF102B4CC}" dt="2021-08-23T08:39:14.191" v="0"/>
        <pc:sldMkLst>
          <pc:docMk/>
          <pc:sldMk cId="1751337359" sldId="264"/>
        </pc:sldMkLst>
      </pc:sldChg>
      <pc:sldChg chg="addCm">
        <pc:chgData name="渡邊 香奈" userId="S::kana_watanabe@yayoi-kk.co.jp::3a872714-56f6-48e9-a883-0d3f3a0f13a9" providerId="AD" clId="Web-{C6355AB3-287C-7CB8-C0DF-956CF102B4CC}" dt="2021-08-23T08:39:49.239" v="1"/>
        <pc:sldMkLst>
          <pc:docMk/>
          <pc:sldMk cId="1985114401" sldId="265"/>
        </pc:sldMkLst>
      </pc:sldChg>
    </pc:docChg>
  </pc:docChgLst>
  <pc:docChgLst>
    <pc:chgData name="鈴木 愛綺" userId="S::maaya_suzuki@yayoi-kk.co.jp::0d738b6e-bc63-4fa8-aaa1-1bc036bdce09" providerId="AD" clId="Web-{0591E09B-0D41-5A27-F880-E44893F6DF4E}"/>
    <pc:docChg chg="modSld">
      <pc:chgData name="鈴木 愛綺" userId="S::maaya_suzuki@yayoi-kk.co.jp::0d738b6e-bc63-4fa8-aaa1-1bc036bdce09" providerId="AD" clId="Web-{0591E09B-0D41-5A27-F880-E44893F6DF4E}" dt="2021-08-23T08:08:28.290" v="2" actId="14100"/>
      <pc:docMkLst>
        <pc:docMk/>
      </pc:docMkLst>
      <pc:sldChg chg="modSp">
        <pc:chgData name="鈴木 愛綺" userId="S::maaya_suzuki@yayoi-kk.co.jp::0d738b6e-bc63-4fa8-aaa1-1bc036bdce09" providerId="AD" clId="Web-{0591E09B-0D41-5A27-F880-E44893F6DF4E}" dt="2021-08-23T08:08:28.290" v="2" actId="14100"/>
        <pc:sldMkLst>
          <pc:docMk/>
          <pc:sldMk cId="3507823276" sldId="258"/>
        </pc:sldMkLst>
        <pc:spChg chg="mod">
          <ac:chgData name="鈴木 愛綺" userId="S::maaya_suzuki@yayoi-kk.co.jp::0d738b6e-bc63-4fa8-aaa1-1bc036bdce09" providerId="AD" clId="Web-{0591E09B-0D41-5A27-F880-E44893F6DF4E}" dt="2021-08-23T08:08:28.290" v="2" actId="14100"/>
          <ac:spMkLst>
            <pc:docMk/>
            <pc:sldMk cId="3507823276" sldId="258"/>
            <ac:spMk id="13" creationId="{20160371-7054-438B-9D1B-D91DFCE6BD17}"/>
          </ac:spMkLst>
        </pc:spChg>
      </pc:sldChg>
      <pc:sldChg chg="addCm">
        <pc:chgData name="鈴木 愛綺" userId="S::maaya_suzuki@yayoi-kk.co.jp::0d738b6e-bc63-4fa8-aaa1-1bc036bdce09" providerId="AD" clId="Web-{0591E09B-0D41-5A27-F880-E44893F6DF4E}" dt="2021-08-23T08:07:28.257" v="0"/>
        <pc:sldMkLst>
          <pc:docMk/>
          <pc:sldMk cId="1751337359" sldId="264"/>
        </pc:sldMkLst>
      </pc:sldChg>
    </pc:docChg>
  </pc:docChgLst>
  <pc:docChgLst>
    <pc:chgData name="渡邊 香奈" userId="S::kana_watanabe@yayoi-kk.co.jp::3a872714-56f6-48e9-a883-0d3f3a0f13a9" providerId="AD" clId="Web-{F5634CE5-2C32-EF0B-BB6A-68C193434912}"/>
    <pc:docChg chg="modSld">
      <pc:chgData name="渡邊 香奈" userId="S::kana_watanabe@yayoi-kk.co.jp::3a872714-56f6-48e9-a883-0d3f3a0f13a9" providerId="AD" clId="Web-{F5634CE5-2C32-EF0B-BB6A-68C193434912}" dt="2021-10-01T04:16:12.634" v="8"/>
      <pc:docMkLst>
        <pc:docMk/>
      </pc:docMkLst>
      <pc:sldChg chg="modCm">
        <pc:chgData name="渡邊 香奈" userId="S::kana_watanabe@yayoi-kk.co.jp::3a872714-56f6-48e9-a883-0d3f3a0f13a9" providerId="AD" clId="Web-{F5634CE5-2C32-EF0B-BB6A-68C193434912}" dt="2021-10-01T04:14:33.444" v="0"/>
        <pc:sldMkLst>
          <pc:docMk/>
          <pc:sldMk cId="1751337359" sldId="264"/>
        </pc:sldMkLst>
      </pc:sldChg>
      <pc:sldChg chg="addSp delSp modSp addCm delCm modCm">
        <pc:chgData name="渡邊 香奈" userId="S::kana_watanabe@yayoi-kk.co.jp::3a872714-56f6-48e9-a883-0d3f3a0f13a9" providerId="AD" clId="Web-{F5634CE5-2C32-EF0B-BB6A-68C193434912}" dt="2021-10-01T04:16:12.634" v="8"/>
        <pc:sldMkLst>
          <pc:docMk/>
          <pc:sldMk cId="1985114401" sldId="265"/>
        </pc:sldMkLst>
        <pc:spChg chg="add del mod">
          <ac:chgData name="渡邊 香奈" userId="S::kana_watanabe@yayoi-kk.co.jp::3a872714-56f6-48e9-a883-0d3f3a0f13a9" providerId="AD" clId="Web-{F5634CE5-2C32-EF0B-BB6A-68C193434912}" dt="2021-10-01T04:16:12.634" v="8"/>
          <ac:spMkLst>
            <pc:docMk/>
            <pc:sldMk cId="1985114401" sldId="265"/>
            <ac:spMk id="2" creationId="{A9A85927-E841-4363-931D-4E3F7B2B81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09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95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95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03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7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30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44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84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63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23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98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C484-C288-4C65-8021-FE57061624DE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618CB-D260-47B5-B27F-756E83ABF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2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475275D-1D36-4F79-A733-92D70872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D4F560-4157-4196-B38B-F6061B0EB3C4}"/>
              </a:ext>
            </a:extLst>
          </p:cNvPr>
          <p:cNvSpPr/>
          <p:nvPr/>
        </p:nvSpPr>
        <p:spPr>
          <a:xfrm>
            <a:off x="0" y="2140687"/>
            <a:ext cx="9906000" cy="3364567"/>
          </a:xfrm>
          <a:prstGeom prst="rect">
            <a:avLst/>
          </a:prstGeom>
          <a:solidFill>
            <a:srgbClr val="0000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264EBAD-6464-4781-8686-9D79B4E68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11" y="2564822"/>
            <a:ext cx="9554177" cy="2185598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defTabSz="179388">
              <a:spcBef>
                <a:spcPct val="0"/>
              </a:spcBef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 defTabSz="179388">
              <a:spcBef>
                <a:spcPct val="0"/>
              </a:spcBef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 defTabSz="179388">
              <a:spcBef>
                <a:spcPct val="0"/>
              </a:spcBef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 defTabSz="179388">
              <a:spcBef>
                <a:spcPct val="0"/>
              </a:spcBef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defTabSz="179388">
              <a:spcBef>
                <a:spcPct val="0"/>
              </a:spcBef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179388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179388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179388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179388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7143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278606" indent="-278606" algn="ctr" defTabSz="742950" eaLnBrk="0" hangingPunct="0">
              <a:lnSpc>
                <a:spcPct val="90000"/>
              </a:lnSpc>
              <a:spcBef>
                <a:spcPct val="20000"/>
              </a:spcBef>
              <a:tabLst>
                <a:tab pos="949325" algn="l"/>
                <a:tab pos="1454944" algn="l"/>
              </a:tabLst>
            </a:pPr>
            <a:r>
              <a:rPr lang="ja-JP" altLang="en-US" sz="4388" kern="0" dirty="0">
                <a:solidFill>
                  <a:srgbClr val="FFFF00"/>
                </a:solidFill>
                <a:latin typeface="HGP創英角ｺﾞｼｯｸUB"/>
                <a:ea typeface="HGP創英角ｺﾞｼｯｸUB"/>
              </a:rPr>
              <a:t>認証情報の更新作業</a:t>
            </a:r>
            <a:r>
              <a:rPr lang="ja-JP" altLang="en-US" sz="2800" kern="0" dirty="0">
                <a:solidFill>
                  <a:srgbClr val="FFFF00"/>
                </a:solidFill>
                <a:latin typeface="HGP創英角ｺﾞｼｯｸUB"/>
                <a:ea typeface="HGP創英角ｺﾞｼｯｸUB"/>
              </a:rPr>
              <a:t>について</a:t>
            </a:r>
            <a:endParaRPr lang="en-US" altLang="ja-JP" sz="4388" kern="0" dirty="0">
              <a:solidFill>
                <a:srgbClr val="FFFF00"/>
              </a:solidFill>
              <a:latin typeface="HGP創英角ｺﾞｼｯｸUB"/>
              <a:ea typeface="HGP創英角ｺﾞｼｯｸUB"/>
            </a:endParaRPr>
          </a:p>
          <a:p>
            <a:pPr marL="278606" indent="-278606" algn="ctr" defTabSz="742950" eaLnBrk="0" hangingPunct="0">
              <a:lnSpc>
                <a:spcPct val="90000"/>
              </a:lnSpc>
              <a:spcBef>
                <a:spcPct val="20000"/>
              </a:spcBef>
              <a:tabLst>
                <a:tab pos="949325" algn="l"/>
                <a:tab pos="1454944" algn="l"/>
              </a:tabLst>
            </a:pPr>
            <a:r>
              <a:rPr lang="ja-JP" altLang="en-US" sz="4388" kern="0" dirty="0">
                <a:solidFill>
                  <a:srgbClr val="FFFF00"/>
                </a:solidFill>
                <a:latin typeface="HGP創英角ｺﾞｼｯｸUB"/>
                <a:ea typeface="HGP創英角ｺﾞｼｯｸUB"/>
              </a:rPr>
              <a:t>ご協力をお願い致します</a:t>
            </a:r>
            <a:endParaRPr lang="en-US" altLang="ja-JP" sz="4388" kern="0" dirty="0">
              <a:solidFill>
                <a:srgbClr val="FFFF00"/>
              </a:solidFill>
              <a:latin typeface="HGP創英角ｺﾞｼｯｸUB"/>
              <a:ea typeface="HGP創英角ｺﾞｼｯｸUB"/>
            </a:endParaRPr>
          </a:p>
          <a:p>
            <a:pPr marL="278606" indent="-278606" algn="ctr" defTabSz="742950" eaLnBrk="0" hangingPunct="0">
              <a:lnSpc>
                <a:spcPct val="90000"/>
              </a:lnSpc>
              <a:spcBef>
                <a:spcPct val="20000"/>
              </a:spcBef>
              <a:tabLst>
                <a:tab pos="949325" algn="l"/>
                <a:tab pos="1454944" algn="l"/>
              </a:tabLst>
            </a:pPr>
            <a:endParaRPr lang="en-US" altLang="ja-JP" sz="4388" kern="0" dirty="0">
              <a:solidFill>
                <a:srgbClr val="FFFF00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AAEC53-11CF-4242-A507-477B7B7CF431}"/>
              </a:ext>
            </a:extLst>
          </p:cNvPr>
          <p:cNvSpPr txBox="1"/>
          <p:nvPr/>
        </p:nvSpPr>
        <p:spPr>
          <a:xfrm>
            <a:off x="2432879" y="4760808"/>
            <a:ext cx="524192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ひょうご税理士法人</a:t>
            </a:r>
            <a:endParaRPr kumimoji="1" lang="ja-JP" altLang="en-US" sz="1463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7EE80B9-03FD-402F-B7D6-218F3399A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993" y="4772276"/>
            <a:ext cx="415117" cy="4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字幕 2">
            <a:extLst>
              <a:ext uri="{FF2B5EF4-FFF2-40B4-BE49-F238E27FC236}">
                <a16:creationId xmlns:a16="http://schemas.microsoft.com/office/drawing/2014/main" id="{00DB900E-9015-46CE-A319-BA9E3CF8288A}"/>
              </a:ext>
            </a:extLst>
          </p:cNvPr>
          <p:cNvSpPr txBox="1">
            <a:spLocks/>
          </p:cNvSpPr>
          <p:nvPr/>
        </p:nvSpPr>
        <p:spPr>
          <a:xfrm>
            <a:off x="3740727" y="175764"/>
            <a:ext cx="4896197" cy="12467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口座自動連携ツールで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エラーが発生している場合</a:t>
            </a:r>
            <a:r>
              <a:rPr lang="ja-JP" altLang="en-US" sz="1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、</a:t>
            </a:r>
            <a:endParaRPr lang="en-US" altLang="ja-JP" sz="1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登録しているアドレスに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エラー通知</a:t>
            </a:r>
            <a:r>
              <a:rPr lang="ja-JP" altLang="en-US" sz="1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が届きます。</a:t>
            </a:r>
            <a:endParaRPr lang="en-US" altLang="ja-JP" sz="1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該当の</a:t>
            </a:r>
            <a:r>
              <a:rPr lang="en-US" altLang="ja-JP" sz="16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URL</a:t>
            </a:r>
            <a:r>
              <a:rPr lang="ja-JP" altLang="en-US" sz="1600" dirty="0">
                <a:latin typeface="+mn-ea"/>
                <a:ea typeface="HGP創英角ｺﾞｼｯｸUB" panose="020B0A00000000000000" pitchFamily="50" charset="-128"/>
              </a:rPr>
              <a:t>をクリックします。</a:t>
            </a:r>
            <a:endParaRPr lang="en-US" altLang="ja-JP" sz="1600" dirty="0">
              <a:latin typeface="+mn-ea"/>
            </a:endParaRPr>
          </a:p>
        </p:txBody>
      </p:sp>
      <p:pic>
        <p:nvPicPr>
          <p:cNvPr id="8" name="コンテンツ プレースホルダー 6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18" y="1524631"/>
            <a:ext cx="5123802" cy="4879811"/>
          </a:xfr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3FC5D61-539A-4F14-9492-500A54DD59FA}"/>
              </a:ext>
            </a:extLst>
          </p:cNvPr>
          <p:cNvCxnSpPr>
            <a:cxnSpLocks/>
          </p:cNvCxnSpPr>
          <p:nvPr/>
        </p:nvCxnSpPr>
        <p:spPr>
          <a:xfrm flipH="1">
            <a:off x="3633251" y="1422512"/>
            <a:ext cx="2534793" cy="22426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ローチャート: 処理 9">
            <a:extLst>
              <a:ext uri="{FF2B5EF4-FFF2-40B4-BE49-F238E27FC236}">
                <a16:creationId xmlns:a16="http://schemas.microsoft.com/office/drawing/2014/main" id="{B9870F72-8C04-4012-8EF3-91A618B5D291}"/>
              </a:ext>
            </a:extLst>
          </p:cNvPr>
          <p:cNvSpPr/>
          <p:nvPr/>
        </p:nvSpPr>
        <p:spPr>
          <a:xfrm>
            <a:off x="1654233" y="3616035"/>
            <a:ext cx="1587732" cy="174569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5291" t="78350" r="79510" b="15733"/>
          <a:stretch/>
        </p:blipFill>
        <p:spPr>
          <a:xfrm>
            <a:off x="1662545" y="2045887"/>
            <a:ext cx="2286000" cy="485486"/>
          </a:xfrm>
          <a:prstGeom prst="rect">
            <a:avLst/>
          </a:prstGeom>
        </p:spPr>
      </p:pic>
      <p:sp>
        <p:nvSpPr>
          <p:cNvPr id="12" name="フローチャート: 処理 11">
            <a:extLst>
              <a:ext uri="{FF2B5EF4-FFF2-40B4-BE49-F238E27FC236}">
                <a16:creationId xmlns:a16="http://schemas.microsoft.com/office/drawing/2014/main" id="{B9870F72-8C04-4012-8EF3-91A618B5D291}"/>
              </a:ext>
            </a:extLst>
          </p:cNvPr>
          <p:cNvSpPr/>
          <p:nvPr/>
        </p:nvSpPr>
        <p:spPr>
          <a:xfrm>
            <a:off x="1587869" y="2036619"/>
            <a:ext cx="2294311" cy="519678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A5C5E48-4391-4168-B215-1A5793F8CA7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175" y="3665157"/>
            <a:ext cx="756005" cy="7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3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l="945" t="11477" r="1970" b="8483"/>
          <a:stretch/>
        </p:blipFill>
        <p:spPr>
          <a:xfrm>
            <a:off x="821051" y="1851741"/>
            <a:ext cx="8110193" cy="4236551"/>
          </a:xfrm>
          <a:prstGeom prst="rect">
            <a:avLst/>
          </a:prstGeom>
        </p:spPr>
      </p:pic>
      <p:sp>
        <p:nvSpPr>
          <p:cNvPr id="6" name="字幕 2">
            <a:extLst>
              <a:ext uri="{FF2B5EF4-FFF2-40B4-BE49-F238E27FC236}">
                <a16:creationId xmlns:a16="http://schemas.microsoft.com/office/drawing/2014/main" id="{33D6A3F5-1CEA-4A21-8CCB-A4836EC71DFE}"/>
              </a:ext>
            </a:extLst>
          </p:cNvPr>
          <p:cNvSpPr txBox="1">
            <a:spLocks/>
          </p:cNvSpPr>
          <p:nvPr/>
        </p:nvSpPr>
        <p:spPr>
          <a:xfrm>
            <a:off x="5190989" y="393475"/>
            <a:ext cx="3429309" cy="7313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「ログイン画面へ」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をクリックします。</a:t>
            </a:r>
            <a:endParaRPr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032BF76-13FB-49B2-B379-84EF9A5B68D2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843848" y="1124815"/>
            <a:ext cx="1061796" cy="2582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ローチャート: 処理 8">
            <a:extLst>
              <a:ext uri="{FF2B5EF4-FFF2-40B4-BE49-F238E27FC236}">
                <a16:creationId xmlns:a16="http://schemas.microsoft.com/office/drawing/2014/main" id="{B9870F72-8C04-4012-8EF3-91A618B5D291}"/>
              </a:ext>
            </a:extLst>
          </p:cNvPr>
          <p:cNvSpPr/>
          <p:nvPr/>
        </p:nvSpPr>
        <p:spPr>
          <a:xfrm>
            <a:off x="3774827" y="3865418"/>
            <a:ext cx="2177086" cy="615142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A5C5E48-4391-4168-B215-1A5793F8CA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3847" y="4248472"/>
            <a:ext cx="756005" cy="7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6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1029666" y="973801"/>
            <a:ext cx="8307619" cy="4910397"/>
            <a:chOff x="0" y="0"/>
            <a:chExt cx="9629775" cy="590550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2"/>
            <a:srcRect l="24533" t="7213" r="22804" b="33164"/>
            <a:stretch/>
          </p:blipFill>
          <p:spPr>
            <a:xfrm>
              <a:off x="0" y="0"/>
              <a:ext cx="9629775" cy="5905501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41983" t="31831" r="47807" b="65668"/>
            <a:stretch/>
          </p:blipFill>
          <p:spPr>
            <a:xfrm>
              <a:off x="3181350" y="2447927"/>
              <a:ext cx="1866900" cy="247650"/>
            </a:xfrm>
            <a:prstGeom prst="rect">
              <a:avLst/>
            </a:prstGeom>
          </p:spPr>
        </p:pic>
      </p:grpSp>
      <p:sp>
        <p:nvSpPr>
          <p:cNvPr id="6" name="字幕 2">
            <a:extLst>
              <a:ext uri="{FF2B5EF4-FFF2-40B4-BE49-F238E27FC236}">
                <a16:creationId xmlns:a16="http://schemas.microsoft.com/office/drawing/2014/main" id="{33D6A3F5-1CEA-4A21-8CCB-A4836EC71DFE}"/>
              </a:ext>
            </a:extLst>
          </p:cNvPr>
          <p:cNvSpPr txBox="1">
            <a:spLocks/>
          </p:cNvSpPr>
          <p:nvPr/>
        </p:nvSpPr>
        <p:spPr>
          <a:xfrm>
            <a:off x="5190989" y="393475"/>
            <a:ext cx="4485026" cy="7313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パスワード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を入力して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「ログイン」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をクリックします</a:t>
            </a:r>
            <a:r>
              <a:rPr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。</a:t>
            </a:r>
            <a:endParaRPr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032BF76-13FB-49B2-B379-84EF9A5B68D2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093230" y="1124815"/>
            <a:ext cx="1340272" cy="28452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ローチャート: 処理 8">
            <a:extLst>
              <a:ext uri="{FF2B5EF4-FFF2-40B4-BE49-F238E27FC236}">
                <a16:creationId xmlns:a16="http://schemas.microsoft.com/office/drawing/2014/main" id="{B9870F72-8C04-4012-8EF3-91A618B5D291}"/>
              </a:ext>
            </a:extLst>
          </p:cNvPr>
          <p:cNvSpPr/>
          <p:nvPr/>
        </p:nvSpPr>
        <p:spPr>
          <a:xfrm>
            <a:off x="3774220" y="3970017"/>
            <a:ext cx="2634893" cy="45942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29B3F9CF-79DE-40B7-8E26-E351B8A3746C}"/>
              </a:ext>
            </a:extLst>
          </p:cNvPr>
          <p:cNvSpPr txBox="1">
            <a:spLocks/>
          </p:cNvSpPr>
          <p:nvPr/>
        </p:nvSpPr>
        <p:spPr>
          <a:xfrm>
            <a:off x="2490115" y="5681962"/>
            <a:ext cx="5556605" cy="7313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パスワード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を忘れてしまった場合は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「パスワードを忘れたら」</a:t>
            </a:r>
            <a:endParaRPr lang="en-US" altLang="ja-JP" sz="1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をクリックしてください。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C5E73D6-B893-4768-81CC-28D3D78D46DC}"/>
              </a:ext>
            </a:extLst>
          </p:cNvPr>
          <p:cNvCxnSpPr>
            <a:cxnSpLocks/>
          </p:cNvCxnSpPr>
          <p:nvPr/>
        </p:nvCxnSpPr>
        <p:spPr>
          <a:xfrm flipV="1">
            <a:off x="3774220" y="4987636"/>
            <a:ext cx="731278" cy="694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81AE82A-472C-46BD-90EF-3755DAF58598}"/>
              </a:ext>
            </a:extLst>
          </p:cNvPr>
          <p:cNvCxnSpPr/>
          <p:nvPr/>
        </p:nvCxnSpPr>
        <p:spPr>
          <a:xfrm>
            <a:off x="3940705" y="4927106"/>
            <a:ext cx="124277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3A5C5E48-4391-4168-B215-1A5793F8CA7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3229" y="4199727"/>
            <a:ext cx="756005" cy="7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1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8" y="1413600"/>
            <a:ext cx="9119481" cy="383928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2429A87-E321-47D7-BBB5-7A067FA7AE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9174" y="3866465"/>
            <a:ext cx="756005" cy="780060"/>
          </a:xfrm>
          <a:prstGeom prst="rect">
            <a:avLst/>
          </a:prstGeom>
        </p:spPr>
      </p:pic>
      <p:sp>
        <p:nvSpPr>
          <p:cNvPr id="6" name="字幕 2">
            <a:extLst>
              <a:ext uri="{FF2B5EF4-FFF2-40B4-BE49-F238E27FC236}">
                <a16:creationId xmlns:a16="http://schemas.microsoft.com/office/drawing/2014/main" id="{61BC2714-F07B-4DF9-B1E9-93EFFDBE3DE7}"/>
              </a:ext>
            </a:extLst>
          </p:cNvPr>
          <p:cNvSpPr txBox="1">
            <a:spLocks/>
          </p:cNvSpPr>
          <p:nvPr/>
        </p:nvSpPr>
        <p:spPr>
          <a:xfrm>
            <a:off x="605732" y="189470"/>
            <a:ext cx="6742719" cy="9288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「銀行総合明細」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をクリックします。</a:t>
            </a:r>
            <a:endParaRPr lang="en-US" altLang="ja-JP" sz="1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クレジットカードの場合は「カード総合明細」をクリックします。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A5C5E48-4391-4168-B215-1A5793F8CA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3895" y="2522606"/>
            <a:ext cx="756005" cy="780060"/>
          </a:xfrm>
          <a:prstGeom prst="rect">
            <a:avLst/>
          </a:prstGeom>
        </p:spPr>
      </p:pic>
      <p:sp>
        <p:nvSpPr>
          <p:cNvPr id="12" name="字幕 2">
            <a:extLst>
              <a:ext uri="{FF2B5EF4-FFF2-40B4-BE49-F238E27FC236}">
                <a16:creationId xmlns:a16="http://schemas.microsoft.com/office/drawing/2014/main" id="{F0799388-1975-4660-A94F-4EC0C7FA6814}"/>
              </a:ext>
            </a:extLst>
          </p:cNvPr>
          <p:cNvSpPr txBox="1">
            <a:spLocks/>
          </p:cNvSpPr>
          <p:nvPr/>
        </p:nvSpPr>
        <p:spPr>
          <a:xfrm>
            <a:off x="2186246" y="5584470"/>
            <a:ext cx="7298933" cy="10972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「認証更新」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をクリックします。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金融機関のサイトに移動、ログイン画面が表示されます。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画面に従って認証してください。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66321FE-FFAE-4973-9CC0-62C10ABF0B11}"/>
              </a:ext>
            </a:extLst>
          </p:cNvPr>
          <p:cNvCxnSpPr>
            <a:cxnSpLocks/>
          </p:cNvCxnSpPr>
          <p:nvPr/>
        </p:nvCxnSpPr>
        <p:spPr>
          <a:xfrm flipH="1">
            <a:off x="1691898" y="1118330"/>
            <a:ext cx="1317309" cy="1171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B14639B-3E85-4912-BAB3-745F9D715246}"/>
              </a:ext>
            </a:extLst>
          </p:cNvPr>
          <p:cNvCxnSpPr>
            <a:cxnSpLocks/>
          </p:cNvCxnSpPr>
          <p:nvPr/>
        </p:nvCxnSpPr>
        <p:spPr>
          <a:xfrm flipV="1">
            <a:off x="7431578" y="4149626"/>
            <a:ext cx="1032186" cy="14348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0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344579" y="2133399"/>
            <a:ext cx="6985760" cy="3136835"/>
            <a:chOff x="1601444" y="2050307"/>
            <a:chExt cx="6463861" cy="2838194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1444" y="2050307"/>
              <a:ext cx="6463861" cy="2838194"/>
            </a:xfrm>
            <a:prstGeom prst="rect">
              <a:avLst/>
            </a:prstGeom>
          </p:spPr>
        </p:pic>
        <p:sp>
          <p:nvSpPr>
            <p:cNvPr id="11" name="フローチャート: 処理 10">
              <a:extLst>
                <a:ext uri="{FF2B5EF4-FFF2-40B4-BE49-F238E27FC236}">
                  <a16:creationId xmlns:a16="http://schemas.microsoft.com/office/drawing/2014/main" id="{B9870F72-8C04-4012-8EF3-91A618B5D291}"/>
                </a:ext>
              </a:extLst>
            </p:cNvPr>
            <p:cNvSpPr/>
            <p:nvPr/>
          </p:nvSpPr>
          <p:spPr>
            <a:xfrm>
              <a:off x="6907876" y="4335777"/>
              <a:ext cx="1014153" cy="427416"/>
            </a:xfrm>
            <a:prstGeom prst="flowChartProcess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6474CB4A-5BC6-4E3D-B6EF-27ABB85CA4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3169" y="4949451"/>
            <a:ext cx="756005" cy="780060"/>
          </a:xfrm>
          <a:prstGeom prst="rect">
            <a:avLst/>
          </a:prstGeom>
        </p:spPr>
      </p:pic>
      <p:sp>
        <p:nvSpPr>
          <p:cNvPr id="9" name="字幕 2">
            <a:extLst>
              <a:ext uri="{FF2B5EF4-FFF2-40B4-BE49-F238E27FC236}">
                <a16:creationId xmlns:a16="http://schemas.microsoft.com/office/drawing/2014/main" id="{6EE86A14-DD58-4A9E-A0B4-4752FF7E6C15}"/>
              </a:ext>
            </a:extLst>
          </p:cNvPr>
          <p:cNvSpPr txBox="1">
            <a:spLocks/>
          </p:cNvSpPr>
          <p:nvPr/>
        </p:nvSpPr>
        <p:spPr>
          <a:xfrm>
            <a:off x="2344189" y="274320"/>
            <a:ext cx="5831306" cy="11167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認証更新が完了すると、引き続き明細の取得が行えます。</a:t>
            </a:r>
            <a:endParaRPr lang="en-US" altLang="ja-JP" sz="1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「明細取得へ」</a:t>
            </a:r>
            <a:r>
              <a:rPr lang="ja-JP" altLang="en-US" sz="1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をクリックします。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D976434-79D0-4544-AFF3-FB21982D8CEB}"/>
              </a:ext>
            </a:extLst>
          </p:cNvPr>
          <p:cNvCxnSpPr>
            <a:cxnSpLocks/>
          </p:cNvCxnSpPr>
          <p:nvPr/>
        </p:nvCxnSpPr>
        <p:spPr>
          <a:xfrm>
            <a:off x="6301047" y="1479665"/>
            <a:ext cx="1326429" cy="3104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79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2">
            <a:extLst>
              <a:ext uri="{FF2B5EF4-FFF2-40B4-BE49-F238E27FC236}">
                <a16:creationId xmlns:a16="http://schemas.microsoft.com/office/drawing/2014/main" id="{0C1DE27D-501E-4701-91C0-2545D37B97B5}"/>
              </a:ext>
            </a:extLst>
          </p:cNvPr>
          <p:cNvSpPr txBox="1">
            <a:spLocks/>
          </p:cNvSpPr>
          <p:nvPr/>
        </p:nvSpPr>
        <p:spPr>
          <a:xfrm>
            <a:off x="563399" y="242145"/>
            <a:ext cx="5945466" cy="7570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「明細取得開始」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をクリックします。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明細取得が完了すると、［銀行総合明細］画面に戻ります。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63400" y="1056418"/>
            <a:ext cx="5388513" cy="2634433"/>
            <a:chOff x="1159914" y="1679734"/>
            <a:chExt cx="7678720" cy="3956294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9914" y="1679734"/>
              <a:ext cx="7678720" cy="3956294"/>
            </a:xfrm>
            <a:prstGeom prst="rect">
              <a:avLst/>
            </a:prstGeom>
          </p:spPr>
        </p:pic>
        <p:sp>
          <p:nvSpPr>
            <p:cNvPr id="17" name="フローチャート: 処理 16">
              <a:extLst>
                <a:ext uri="{FF2B5EF4-FFF2-40B4-BE49-F238E27FC236}">
                  <a16:creationId xmlns:a16="http://schemas.microsoft.com/office/drawing/2014/main" id="{B9870F72-8C04-4012-8EF3-91A618B5D291}"/>
                </a:ext>
              </a:extLst>
            </p:cNvPr>
            <p:cNvSpPr/>
            <p:nvPr/>
          </p:nvSpPr>
          <p:spPr>
            <a:xfrm>
              <a:off x="4352883" y="4247804"/>
              <a:ext cx="1333022" cy="416200"/>
            </a:xfrm>
            <a:prstGeom prst="flowChartProcess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E287C135-EA20-4861-9272-1C9CEF3197A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4679" y="2726029"/>
            <a:ext cx="538569" cy="555705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01B8F53-8831-4D30-B7B4-8DE2445B43E5}"/>
              </a:ext>
            </a:extLst>
          </p:cNvPr>
          <p:cNvCxnSpPr>
            <a:cxnSpLocks/>
          </p:cNvCxnSpPr>
          <p:nvPr/>
        </p:nvCxnSpPr>
        <p:spPr>
          <a:xfrm>
            <a:off x="3277805" y="1056418"/>
            <a:ext cx="213540" cy="17100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1857358" y="3322160"/>
            <a:ext cx="7241457" cy="3065376"/>
            <a:chOff x="0" y="0"/>
            <a:chExt cx="10656288" cy="4486275"/>
          </a:xfrm>
        </p:grpSpPr>
        <p:pic>
          <p:nvPicPr>
            <p:cNvPr id="22" name="図 21" descr="https://support.yayoi-kk.co.jp/image.jsp?id=11849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56288" cy="4486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6"/>
            <a:srcRect l="73" t="19130" r="83527" b="11154"/>
            <a:stretch/>
          </p:blipFill>
          <p:spPr>
            <a:xfrm>
              <a:off x="9525" y="504824"/>
              <a:ext cx="1773663" cy="3924301"/>
            </a:xfrm>
            <a:prstGeom prst="rect">
              <a:avLst/>
            </a:prstGeom>
          </p:spPr>
        </p:pic>
      </p:grpSp>
      <p:sp>
        <p:nvSpPr>
          <p:cNvPr id="25" name="曲折矢印 24"/>
          <p:cNvSpPr/>
          <p:nvPr/>
        </p:nvSpPr>
        <p:spPr>
          <a:xfrm rot="5400000">
            <a:off x="6337965" y="2057035"/>
            <a:ext cx="886474" cy="108664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2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C03652-6A76-4812-9CF5-62FC8D768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4A690B2-8211-4B06-938B-3F7E1FBB0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970"/>
            <a:ext cx="9906000" cy="59940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D2FFE38-85A2-4273-ABC6-0CB2E8B0D8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480" y="3478287"/>
            <a:ext cx="756005" cy="78006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C50FEE-5D47-434F-AEA7-9C57DC914C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" b="99119" l="2500" r="98182">
                        <a14:foregroundMark x1="47045" y1="45595" x2="70909" y2="75771"/>
                        <a14:foregroundMark x1="68636" y1="50000" x2="49318" y2="71806"/>
                        <a14:foregroundMark x1="24545" y1="25110" x2="37500" y2="42070"/>
                        <a14:foregroundMark x1="15227" y1="15419" x2="13636" y2="27753"/>
                        <a14:foregroundMark x1="24545" y1="11894" x2="15909" y2="16960"/>
                        <a14:foregroundMark x1="19318" y1="4405" x2="19545" y2="17401"/>
                        <a14:foregroundMark x1="12955" y1="23348" x2="10455" y2="36344"/>
                        <a14:foregroundMark x1="12727" y1="38106" x2="24545" y2="41630"/>
                        <a14:foregroundMark x1="28864" y1="13436" x2="42955" y2="21145"/>
                        <a14:foregroundMark x1="69545" y1="38987" x2="81591" y2="58811"/>
                        <a14:backgroundMark x1="5909" y1="2643" x2="5909" y2="2643"/>
                        <a14:backgroundMark x1="5909" y1="2643" x2="5227" y2="6167"/>
                        <a14:backgroundMark x1="17500" y1="1322" x2="18864" y2="1322"/>
                        <a14:backgroundMark x1="21136" y1="1322" x2="25455" y2="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5078" y="5680518"/>
            <a:ext cx="756005" cy="780060"/>
          </a:xfrm>
          <a:prstGeom prst="rect">
            <a:avLst/>
          </a:prstGeom>
        </p:spPr>
      </p:pic>
      <p:sp>
        <p:nvSpPr>
          <p:cNvPr id="8" name="字幕 2">
            <a:extLst>
              <a:ext uri="{FF2B5EF4-FFF2-40B4-BE49-F238E27FC236}">
                <a16:creationId xmlns:a16="http://schemas.microsoft.com/office/drawing/2014/main" id="{C82C8CCD-A1AA-462D-A9F2-023D40EB29DE}"/>
              </a:ext>
            </a:extLst>
          </p:cNvPr>
          <p:cNvSpPr txBox="1">
            <a:spLocks/>
          </p:cNvSpPr>
          <p:nvPr/>
        </p:nvSpPr>
        <p:spPr>
          <a:xfrm>
            <a:off x="332785" y="128838"/>
            <a:ext cx="4141562" cy="5521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念のため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自動更新設定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を選択して頂き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F16BF8B-FE28-4977-89E0-582111FA0508}"/>
              </a:ext>
            </a:extLst>
          </p:cNvPr>
          <p:cNvCxnSpPr>
            <a:cxnSpLocks/>
          </p:cNvCxnSpPr>
          <p:nvPr/>
        </p:nvCxnSpPr>
        <p:spPr>
          <a:xfrm flipH="1">
            <a:off x="1180731" y="681037"/>
            <a:ext cx="1429304" cy="26143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字幕 2">
            <a:extLst>
              <a:ext uri="{FF2B5EF4-FFF2-40B4-BE49-F238E27FC236}">
                <a16:creationId xmlns:a16="http://schemas.microsoft.com/office/drawing/2014/main" id="{20160371-7054-438B-9D1B-D91DFCE6BD17}"/>
              </a:ext>
            </a:extLst>
          </p:cNvPr>
          <p:cNvSpPr txBox="1">
            <a:spLocks/>
          </p:cNvSpPr>
          <p:nvPr/>
        </p:nvSpPr>
        <p:spPr>
          <a:xfrm>
            <a:off x="5377224" y="161840"/>
            <a:ext cx="4359276" cy="5521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自動更新「</a:t>
            </a:r>
            <a:r>
              <a:rPr lang="en-US" altLang="ja-JP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On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になっているか確認下さい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F170E26-9841-4883-8BC4-D7AAB6B537AE}"/>
              </a:ext>
            </a:extLst>
          </p:cNvPr>
          <p:cNvCxnSpPr>
            <a:cxnSpLocks/>
            <a:stCxn id="13" idx="2"/>
            <a:endCxn id="7" idx="0"/>
          </p:cNvCxnSpPr>
          <p:nvPr/>
        </p:nvCxnSpPr>
        <p:spPr>
          <a:xfrm flipH="1">
            <a:off x="6033081" y="714039"/>
            <a:ext cx="1523781" cy="49664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823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E3E3B2C0BB05849937D70AA5E572043" ma:contentTypeVersion="13" ma:contentTypeDescription="新しいドキュメントを作成します。" ma:contentTypeScope="" ma:versionID="ef24038c215997b031cbaec3d014d532">
  <xsd:schema xmlns:xsd="http://www.w3.org/2001/XMLSchema" xmlns:xs="http://www.w3.org/2001/XMLSchema" xmlns:p="http://schemas.microsoft.com/office/2006/metadata/properties" xmlns:ns2="ea195059-004c-40f2-b558-83a7ff4cdc33" xmlns:ns3="3471b13f-29b0-45c2-8324-3215d677aa28" targetNamespace="http://schemas.microsoft.com/office/2006/metadata/properties" ma:root="true" ma:fieldsID="35c1e309fa3b0da9a5aca5f6a25bbbca" ns2:_="" ns3:_="">
    <xsd:import namespace="ea195059-004c-40f2-b558-83a7ff4cdc33"/>
    <xsd:import namespace="3471b13f-29b0-45c2-8324-3215d677aa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95059-004c-40f2-b558-83a7ff4cd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1b13f-29b0-45c2-8324-3215d677aa2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DFDFDC-BE0D-4027-B19D-D5B58BE983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4B677E-1055-4869-9AB0-A4F4458759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195059-004c-40f2-b558-83a7ff4cdc33"/>
    <ds:schemaRef ds:uri="3471b13f-29b0-45c2-8324-3215d677aa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A9235E-4B5F-4D4C-A0A7-697199C9948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471b13f-29b0-45c2-8324-3215d677aa28"/>
    <ds:schemaRef ds:uri="http://schemas.microsoft.com/office/infopath/2007/PartnerControls"/>
    <ds:schemaRef ds:uri="http://purl.org/dc/terms/"/>
    <ds:schemaRef ds:uri="ea195059-004c-40f2-b558-83a7ff4cdc3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199</Words>
  <Application>Microsoft Office PowerPoint</Application>
  <PresentationFormat>A4 210 x 297 mm</PresentationFormat>
  <Paragraphs>21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HGP創英角ｺﾞｼｯｸUB</vt:lpstr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ひょうご税理士法人</dc:creator>
  <cp:lastModifiedBy>ひょうご税理士法人</cp:lastModifiedBy>
  <cp:revision>45</cp:revision>
  <dcterms:created xsi:type="dcterms:W3CDTF">2021-02-26T09:34:11Z</dcterms:created>
  <dcterms:modified xsi:type="dcterms:W3CDTF">2021-10-12T05:34:59Z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0x0101002E3E3B2C0BB05849937D70AA5E572043</vt:lpwstr>
  </property>
</Properties>
</file>